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6" r:id="rId4"/>
    <p:sldId id="271" r:id="rId5"/>
    <p:sldId id="270" r:id="rId6"/>
    <p:sldId id="272" r:id="rId7"/>
    <p:sldId id="257" r:id="rId8"/>
    <p:sldId id="267" r:id="rId9"/>
    <p:sldId id="268" r:id="rId10"/>
    <p:sldId id="269" r:id="rId11"/>
    <p:sldId id="275" r:id="rId12"/>
    <p:sldId id="273" r:id="rId13"/>
    <p:sldId id="258" r:id="rId14"/>
    <p:sldId id="274" r:id="rId15"/>
    <p:sldId id="293" r:id="rId16"/>
    <p:sldId id="295" r:id="rId17"/>
    <p:sldId id="292" r:id="rId18"/>
    <p:sldId id="296" r:id="rId19"/>
    <p:sldId id="281" r:id="rId20"/>
    <p:sldId id="282" r:id="rId21"/>
    <p:sldId id="283" r:id="rId22"/>
    <p:sldId id="288" r:id="rId23"/>
    <p:sldId id="289" r:id="rId24"/>
    <p:sldId id="286" r:id="rId25"/>
    <p:sldId id="287" r:id="rId26"/>
    <p:sldId id="285" r:id="rId27"/>
    <p:sldId id="276" r:id="rId28"/>
    <p:sldId id="277" r:id="rId29"/>
    <p:sldId id="278" r:id="rId30"/>
    <p:sldId id="279" r:id="rId31"/>
    <p:sldId id="280" r:id="rId32"/>
    <p:sldId id="284" r:id="rId33"/>
    <p:sldId id="291" r:id="rId34"/>
    <p:sldId id="290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DA734-7825-4543-B2D0-E7462CCFCFF9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7E03C-0A8E-4077-8314-161E982101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Download\1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172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643182"/>
            <a:ext cx="6943716" cy="10001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Родительское собрание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четверти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4 классе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Рабочий стол\фото\фото  4 класс 2016-2017г\4 класс далее\20170113_1147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387424"/>
            <a:ext cx="10753194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566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Рабочий стол\фото\фото  4 класс 2016-2017г\4 класс далее\IMG_20170113_1149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73" y="-315416"/>
            <a:ext cx="908900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-171401"/>
            <a:ext cx="74641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Поздравление мальчиков 14 января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«С днем защитников Отечества»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75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E:\Рабочий стол\фото\фото  4 класс 2016-2017г\4 класс далее\20170124_1414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2"/>
            <a:ext cx="9665052" cy="684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88640"/>
            <a:ext cx="8460432" cy="141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10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Рабочий стол\фото\фото  4 класс 2016-2017г\4 класс далее\20170117_1300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7" y="-7888"/>
            <a:ext cx="10974563" cy="686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Рабочий стол\фото\фото  4 класс 2016-2017г\4 класс далее\20170214_141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824"/>
            <a:ext cx="9273557" cy="684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26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E:\Рабочий стол\фото\фото  4 класс 2016-2017г\4 класс далее\20170111_1426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144016"/>
            <a:ext cx="10126610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06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E:\Рабочий стол\фото\фото  4 класс 2016-2017г\4 класс далее\20170214_1623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3" y="-387424"/>
            <a:ext cx="10417156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11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E:\Рабочий стол\фото\фото  4 класс 2016-2017г\4 класс далее\20170120_1503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51169" y="1334649"/>
            <a:ext cx="7490361" cy="478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E:\Рабочий стол\фото\фото  4 класс 2016-2017г\4 класс далее\20170118_1201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00981" y="1599619"/>
            <a:ext cx="8754445" cy="492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2721" y="5934670"/>
            <a:ext cx="7206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Письмо Ваньке Жукову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40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E:\Рабочий стол\фото\фото  4 класс 2016-2017г\4 класс далее\20170127_12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559948" y="5065075"/>
            <a:ext cx="102445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Классный час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«Памяти первого президента»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1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E:\Рабочий стол\фото\фото  4 класс 2016-2017г\Фестиваль профессий 17год\IMG_20170310_21044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44202"/>
            <a:ext cx="9602936" cy="720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797152"/>
            <a:ext cx="9073008" cy="1872208"/>
          </a:xfrm>
          <a:prstGeom prst="rect">
            <a:avLst/>
          </a:prstGeom>
          <a:noFill/>
        </p:spPr>
        <p:txBody>
          <a:bodyPr wrap="none" rtlCol="0">
            <a:prstTxWarp prst="textCurv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Знаек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393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ownload\1368044885_school-frame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6632" y="-189603"/>
            <a:ext cx="11430080" cy="7072338"/>
          </a:xfrm>
          <a:prstGeom prst="rect">
            <a:avLst/>
          </a:prstGeom>
          <a:noFill/>
        </p:spPr>
      </p:pic>
      <p:pic>
        <p:nvPicPr>
          <p:cNvPr id="4" name="Picture 2" descr="E:\Рабочий стол\фото\фото  4 класс 2016-2017г\4 класс далее\20170214_1611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6894" y="-210237"/>
            <a:ext cx="10930603" cy="704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E:\Рабочий стол\фото\фото  4 класс 2016-2017г\Фестиваль профессий 17год\IMG_20170310_2105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08" y="-171400"/>
            <a:ext cx="916840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44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E:\Рабочий стол\фото\фото  4 класс 2016-2017г\Фестиваль профессий 17год\IMG_20170310_21034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75" y="-265511"/>
            <a:ext cx="9857095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-18316"/>
            <a:ext cx="8928992" cy="105273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Команда «Уникум»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673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E:\Рабочий стол\фото\фото  4 класс 2016-2017г\Фестиваль профессий 17год\IMG_20170310_2106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459432"/>
            <a:ext cx="10369152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E:\Рабочий стол\фото\фото  4 класс 2016-2017г\Фестиваль профессий 17год\IMG_20170310_2107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32" y="-243408"/>
            <a:ext cx="9696400" cy="72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6573" y="5085184"/>
            <a:ext cx="9145016" cy="15417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«звезды»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387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E:\Рабочий стол\фото\фото  4 класс 2016-2017г\классные часы\праздник 8 марта\IMG_20170310_22485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0" y="-20216"/>
            <a:ext cx="9845104" cy="738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468560" y="188640"/>
            <a:ext cx="1092395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Телевизионная программа</a:t>
            </a:r>
          </a:p>
          <a:p>
            <a:pPr algn="ctr"/>
            <a:r>
              <a:rPr lang="ru-RU" sz="44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400" b="1" i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«От всей души», </a:t>
            </a:r>
          </a:p>
          <a:p>
            <a:pPr algn="ctr"/>
            <a:r>
              <a:rPr lang="ru-RU" sz="44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посвященная 8 марта</a:t>
            </a:r>
            <a:endParaRPr lang="ru-RU" sz="4400" b="1" i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245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E:\Рабочий стол\фото\фото  4 класс 2016-2017г\классные часы\праздник 8 марта\IMG_20170310_21005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21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E:\Рабочий стол\фото\фото  4 класс 2016-2017г\классные часы\праздник 8 марта\IMG_20170310_2101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531440"/>
            <a:ext cx="12801422" cy="73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27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E:\Рабочий стол\фото\фото  4 класс 2016-2017г\классные часы\Навруз\20170317_0901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76" y="-237788"/>
            <a:ext cx="9940671" cy="735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7" y="2505288"/>
            <a:ext cx="8748464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Встречаем весело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Навруз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85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E:\Рабочий стол\фото\фото  4 класс 2016-2017г\классные часы\Навруз\20170317_1149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" y="26144"/>
            <a:ext cx="9249877" cy="683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5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E:\Рабочий стол\фото\фото  4 класс 2016-2017г\классные часы\Навруз\20170317_121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10853712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27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ownload\1368044885_school-frame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-214338"/>
            <a:ext cx="11430080" cy="70723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5657" y="764704"/>
            <a:ext cx="56215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Всем спасибо за поддержку,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Понимание и такт.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И что в школьных будней  спешке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Нас  подбадривали так.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78395" y="2780928"/>
            <a:ext cx="481606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00B050"/>
                </a:solidFill>
                <a:cs typeface="Angsana New" pitchFamily="18" charset="-34"/>
              </a:rPr>
              <a:t>Нелегко, конечно, сразу</a:t>
            </a:r>
          </a:p>
          <a:p>
            <a:pPr lvl="0" algn="ctr"/>
            <a:r>
              <a:rPr lang="ru-RU" sz="2800" b="1" i="1" dirty="0">
                <a:solidFill>
                  <a:srgbClr val="00B050"/>
                </a:solidFill>
                <a:cs typeface="Angsana New" pitchFamily="18" charset="-34"/>
              </a:rPr>
              <a:t>Заново все начинать</a:t>
            </a:r>
          </a:p>
          <a:p>
            <a:pPr lvl="0" algn="ctr"/>
            <a:r>
              <a:rPr lang="ru-RU" sz="2800" b="1" i="1" dirty="0">
                <a:solidFill>
                  <a:srgbClr val="00B050"/>
                </a:solidFill>
                <a:cs typeface="Angsana New" pitchFamily="18" charset="-34"/>
              </a:rPr>
              <a:t>Каждый день, от раза к разу</a:t>
            </a:r>
          </a:p>
          <a:p>
            <a:pPr lvl="0" algn="ctr"/>
            <a:r>
              <a:rPr lang="ru-RU" sz="2800" b="1" i="1" dirty="0">
                <a:solidFill>
                  <a:srgbClr val="00B050"/>
                </a:solidFill>
                <a:cs typeface="Angsana New" pitchFamily="18" charset="-34"/>
              </a:rPr>
              <a:t>Знаний столько постигать!</a:t>
            </a:r>
          </a:p>
          <a:p>
            <a:pPr lvl="0" algn="ctr"/>
            <a:endParaRPr lang="ru-RU" sz="2800" b="1" i="1" dirty="0">
              <a:solidFill>
                <a:srgbClr val="00B050"/>
              </a:solidFill>
              <a:cs typeface="Angsana New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80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E:\Рабочий стол\фото\фото  4 класс 2016-2017г\классные часы\Навруз\20170317_1218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" y="-459432"/>
            <a:ext cx="10241137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8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Рабочий стол\фото\фото  4 класс 2016-2017г\классные часы\Навруз\20170317_142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632"/>
            <a:ext cx="9695743" cy="686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589240"/>
            <a:ext cx="921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Лучшие ученики 4 «Д» класса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150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E:\Рабочий стол\фото\фото  4 класс 2016-2017г\классные часы\Навруз\20170317_110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" y="0"/>
            <a:ext cx="94243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69549" y="116632"/>
            <a:ext cx="921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Лучшие ученики 4 «В» класса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35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E:\Рабочий стол\фото\фото  4 класс 2016-2017г\Политех.музей\20170318_1322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3204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177"/>
            <a:ext cx="107522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i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Экскурсия </a:t>
            </a:r>
          </a:p>
          <a:p>
            <a:pPr algn="ctr"/>
            <a:r>
              <a:rPr lang="ru-RU" sz="5400" b="1" i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Политехнический музей</a:t>
            </a:r>
            <a:endParaRPr lang="ru-RU" sz="5400" b="1" i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E:\Рабочий стол\фото\фото  4 класс 2016-2017г\Политех.музей\20170318_134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853602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71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E:\Рабочий стол\фото\фото  4 класс 2016-2017г\Download\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8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1124744"/>
            <a:ext cx="50225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 3 четверти</a:t>
            </a:r>
            <a:endParaRPr lang="ru-RU" sz="3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1240" y="2170112"/>
            <a:ext cx="19207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«</a:t>
            </a:r>
            <a:r>
              <a:rPr lang="ru-RU" sz="4400" b="1" i="1" dirty="0" err="1" smtClean="0">
                <a:solidFill>
                  <a:srgbClr val="FF0000"/>
                </a:solidFill>
              </a:rPr>
              <a:t>Отл</a:t>
            </a:r>
            <a:r>
              <a:rPr lang="ru-RU" sz="4400" b="1" i="1" dirty="0" smtClean="0">
                <a:solidFill>
                  <a:srgbClr val="FF0000"/>
                </a:solidFill>
              </a:rPr>
              <a:t>»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3019599"/>
            <a:ext cx="16892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«Хор»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3883695"/>
            <a:ext cx="19510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«Удов»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2132856"/>
            <a:ext cx="2572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</a:rPr>
              <a:t>8 человек</a:t>
            </a:r>
            <a:endParaRPr lang="ru-RU" sz="4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37222" y="3019599"/>
            <a:ext cx="2857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</a:rPr>
              <a:t>30 человек</a:t>
            </a:r>
            <a:endParaRPr lang="ru-RU" sz="4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3811687"/>
            <a:ext cx="28573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</a:rPr>
              <a:t>18 человек</a:t>
            </a:r>
            <a:endParaRPr lang="ru-RU" sz="4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9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ownload\1368044885_school-frame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-214338"/>
            <a:ext cx="11430080" cy="72437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46498" y="908720"/>
            <a:ext cx="6535764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- Формулы!!!</a:t>
            </a:r>
          </a:p>
          <a:p>
            <a:r>
              <a:rPr lang="ru-RU" sz="3200" b="1" i="1" dirty="0">
                <a:solidFill>
                  <a:srgbClr val="FF0000"/>
                </a:solidFill>
                <a:cs typeface="Angsana New" pitchFamily="18" charset="-34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                    - Словарик!!! 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cs typeface="Angsana New" pitchFamily="18" charset="-34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                                        - </a:t>
            </a:r>
            <a:r>
              <a:rPr lang="ru-RU" sz="3200" b="1" i="1" dirty="0">
                <a:solidFill>
                  <a:srgbClr val="FF0000"/>
                </a:solidFill>
                <a:cs typeface="Angsana New" pitchFamily="18" charset="-34"/>
              </a:rPr>
              <a:t>Почерк</a:t>
            </a:r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!!!!!!!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-Брось замазку! 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cs typeface="Angsana New" pitchFamily="18" charset="-34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                               - Где тетрадь?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По глазам у многих точно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видела: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cs typeface="Angsana New" pitchFamily="18" charset="-34"/>
              </a:rPr>
              <a:t>Хотят послать!</a:t>
            </a:r>
          </a:p>
          <a:p>
            <a:pPr algn="ctr"/>
            <a:endParaRPr lang="ru-RU" sz="2800" b="1" i="1" dirty="0" smtClean="0">
              <a:solidFill>
                <a:srgbClr val="FF0000"/>
              </a:solidFill>
              <a:cs typeface="Angsana New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72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ownload\1368044885_school-frame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-214338"/>
            <a:ext cx="11430080" cy="70723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62718" y="764704"/>
            <a:ext cx="464742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cs typeface="Angsana New" pitchFamily="18" charset="-34"/>
              </a:rPr>
              <a:t>Вам завидовать не станут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  <a:cs typeface="Angsana New" pitchFamily="18" charset="-34"/>
              </a:rPr>
              <a:t>Ни соседи, ни родня!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  <a:cs typeface="Angsana New" pitchFamily="18" charset="-34"/>
              </a:rPr>
              <a:t>Ведь покоя Вы не знали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  <a:cs typeface="Angsana New" pitchFamily="18" charset="-34"/>
              </a:rPr>
              <a:t>Почитай аж с января!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38144" y="281380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FF0000"/>
                </a:solidFill>
                <a:cs typeface="Angsana New" pitchFamily="18" charset="-34"/>
              </a:rPr>
              <a:t>НО осталось не так много: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cs typeface="Angsana New" pitchFamily="18" charset="-34"/>
              </a:rPr>
              <a:t>Пролетят апрель и </a:t>
            </a:r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май</a:t>
            </a:r>
          </a:p>
          <a:p>
            <a:pPr lvl="0" algn="ctr"/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И </a:t>
            </a:r>
            <a:r>
              <a:rPr lang="ru-RU" sz="2800" b="1" i="1" dirty="0" err="1" smtClean="0">
                <a:solidFill>
                  <a:srgbClr val="FF0000"/>
                </a:solidFill>
                <a:cs typeface="Angsana New" pitchFamily="18" charset="-34"/>
              </a:rPr>
              <a:t>началке</a:t>
            </a:r>
            <a:r>
              <a:rPr lang="ru-RU" sz="2800" b="1" i="1" dirty="0" smtClean="0">
                <a:solidFill>
                  <a:srgbClr val="FF0000"/>
                </a:solidFill>
                <a:cs typeface="Angsana New" pitchFamily="18" charset="-34"/>
              </a:rPr>
              <a:t> с облегченьем скажите вы все «Прощай!»</a:t>
            </a:r>
            <a:endParaRPr lang="ru-RU" sz="2800" b="1" i="1" dirty="0">
              <a:solidFill>
                <a:srgbClr val="FF0000"/>
              </a:solidFill>
              <a:cs typeface="Angsana New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337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Download\1368044885_school-frame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-214338"/>
            <a:ext cx="11430080" cy="72437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75600" y="620688"/>
            <a:ext cx="6030369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Посему –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 к чему лукавить?-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Раз иного не дано,-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Чтоб приятный 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след оставить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  <a:cs typeface="Angsana New" pitchFamily="18" charset="-34"/>
              </a:rPr>
              <a:t>Действуем мы заодно!</a:t>
            </a:r>
          </a:p>
          <a:p>
            <a:pPr algn="ctr"/>
            <a:endParaRPr lang="ru-RU" sz="4400" b="1" i="1" dirty="0" smtClean="0">
              <a:solidFill>
                <a:schemeClr val="tx2"/>
              </a:solidFill>
              <a:cs typeface="Angsana New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41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школьной олимпиады</a:t>
            </a:r>
            <a:endParaRPr lang="ru-RU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E:\Рабочий стол\фото\фото  4 класс 2016-2017г\4 класс далее\20170113_0941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28800"/>
            <a:ext cx="9296355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Рабочий стол\фото\фото  4 класс 2016-2017г\4 класс далее\20170113_1145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87424"/>
            <a:ext cx="10534039" cy="76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1412776"/>
            <a:ext cx="541039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Награждение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победителей </a:t>
            </a:r>
          </a:p>
          <a:p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школьного тура олимпиады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008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4" y="0"/>
            <a:ext cx="9777040" cy="727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160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220</Words>
  <Application>Microsoft Office PowerPoint</Application>
  <PresentationFormat>Экран (4:3)</PresentationFormat>
  <Paragraphs>56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Родительское собрание по итогам  III четверти в 4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Победители школьной олимпиады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по итогам  III четверти в 4 классе</dc:title>
  <dc:creator>Admin</dc:creator>
  <cp:lastModifiedBy>Karina</cp:lastModifiedBy>
  <cp:revision>25</cp:revision>
  <dcterms:created xsi:type="dcterms:W3CDTF">2017-03-30T12:44:28Z</dcterms:created>
  <dcterms:modified xsi:type="dcterms:W3CDTF">2017-04-02T17:08:55Z</dcterms:modified>
</cp:coreProperties>
</file>